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134. SINGLAMTEH TUL GEMGAM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62844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The Old Rugged Cross</a:t>
            </a:r>
          </a:p>
          <a:p>
            <a:r>
              <a:rPr lang="en-US" sz="3200" dirty="0"/>
              <a:t>Gal. 6:14</a:t>
            </a:r>
          </a:p>
          <a:p>
            <a:r>
              <a:rPr lang="en-US" sz="3200" dirty="0"/>
              <a:t>George </a:t>
            </a:r>
            <a:r>
              <a:rPr lang="en-US" sz="3200" dirty="0" err="1"/>
              <a:t>Bennard</a:t>
            </a:r>
            <a:r>
              <a:rPr lang="en-US" sz="3200" dirty="0"/>
              <a:t>, 1873-1958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Bb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gemgam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it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tan ding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pa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tut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lenlen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khekna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thusim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Kalani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Tapa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velvel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287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inn ah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min thang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</a:t>
            </a: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209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134. SINGLAMTEH TUL GEMGAM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2018-10-12T03:08:11Z</dcterms:modified>
</cp:coreProperties>
</file>